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6" r:id="rId10"/>
  </p:sldIdLst>
  <p:sldSz cx="12192000" cy="6858000"/>
  <p:notesSz cx="6858000" cy="9144000"/>
  <p:custDataLst>
    <p:tags r:id="rId11"/>
  </p:custDataLst>
  <p:defaultTextStyle>
    <a:lvl1pPr marL="0" lvl="0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1pPr>
    <a:lvl2pPr marL="457200" lvl="1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2pPr>
    <a:lvl3pPr marL="914400" lvl="2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3pPr>
    <a:lvl4pPr marL="1371600" lvl="3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4pPr>
    <a:lvl5pPr marL="1828800" lvl="4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5pPr>
    <a:lvl6pPr marL="2286000" lvl="5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6pPr>
    <a:lvl7pPr marL="2743200" lvl="6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7pPr>
    <a:lvl8pPr marL="3200400" lvl="7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8pPr>
    <a:lvl9pPr marL="3657600" lvl="8" algn="l" defTabSz="914400">
      <a:lnSpc>
        <a:spcPct val="130000"/>
      </a:lnSpc>
      <a:defRPr sz="1800" kern="1200">
        <a:solidFill>
          <a:schemeClr val="tx1"/>
        </a:solidFill>
        <a:latin typeface="微软雅黑" panose="020B0503020204020204" charset="-122"/>
        <a:ea typeface="微软雅黑" panose="020B050302020402020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4446104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>
            <a:spLocks noGrp="1"/>
          </p:cNvSpPr>
          <p:nvPr>
            <p:ph idx="10"/>
          </p:nvPr>
        </p:nvSpPr>
        <p:spPr>
          <a:xfrm>
            <a:off x="8054009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0"/>
          </p:nvPr>
        </p:nvSpPr>
        <p:spPr>
          <a:xfrm>
            <a:off x="838200" y="1690688"/>
            <a:ext cx="10515600" cy="2172811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>
            <a:spLocks noGrp="1"/>
          </p:cNvSpPr>
          <p:nvPr>
            <p:ph idx="11"/>
          </p:nvPr>
        </p:nvSpPr>
        <p:spPr>
          <a:xfrm>
            <a:off x="838200" y="3863500"/>
            <a:ext cx="10515600" cy="2241232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多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idx="10"/>
          </p:nvPr>
        </p:nvSpPr>
        <p:spPr>
          <a:xfrm>
            <a:off x="838200" y="1690689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8" name="图片占位符 6"/>
          <p:cNvSpPr>
            <a:spLocks noGrp="1"/>
          </p:cNvSpPr>
          <p:nvPr>
            <p:ph type="pic" idx="11"/>
          </p:nvPr>
        </p:nvSpPr>
        <p:spPr>
          <a:xfrm>
            <a:off x="6096001" y="1690689"/>
            <a:ext cx="5257802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9" name="图片占位符 6"/>
          <p:cNvSpPr>
            <a:spLocks noGrp="1"/>
          </p:cNvSpPr>
          <p:nvPr>
            <p:ph type="pic" idx="12"/>
          </p:nvPr>
        </p:nvSpPr>
        <p:spPr>
          <a:xfrm>
            <a:off x="838200" y="4029575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10" name="图片占位符 6"/>
          <p:cNvSpPr>
            <a:spLocks noGrp="1"/>
          </p:cNvSpPr>
          <p:nvPr>
            <p:ph type="pic" idx="13"/>
          </p:nvPr>
        </p:nvSpPr>
        <p:spPr>
          <a:xfrm>
            <a:off x="6096001" y="4029575"/>
            <a:ext cx="5257802" cy="233888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spcBef>
                <a:spcPts val="0"/>
              </a:spcBef>
              <a:buSzTx/>
              <a:buNone/>
              <a:defRPr sz="2700"/>
            </a:lvl1pPr>
            <a:lvl2pPr marL="0" lvl="1" indent="0" algn="ctr">
              <a:spcBef>
                <a:spcPts val="0"/>
              </a:spcBef>
              <a:buSzTx/>
              <a:buNone/>
              <a:defRPr sz="2700"/>
            </a:lvl2pPr>
            <a:lvl3pPr marL="0" lvl="2" indent="0" algn="ctr">
              <a:spcBef>
                <a:spcPts val="0"/>
              </a:spcBef>
              <a:buSzTx/>
              <a:buNone/>
              <a:defRPr sz="2700"/>
            </a:lvl3pPr>
            <a:lvl4pPr marL="0" lvl="3" indent="0" algn="ctr">
              <a:spcBef>
                <a:spcPts val="0"/>
              </a:spcBef>
              <a:buSzTx/>
              <a:buNone/>
              <a:defRPr sz="2700"/>
            </a:lvl4pPr>
            <a:lvl5pPr marL="0" lvl="4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688E669D-5BF7-4F5C-8ABC-F135E1B26C5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从草地沙丘上欣赏海滩和大海的视图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0" cy="604520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spcBef>
                <a:spcPts val="0"/>
              </a:spcBef>
              <a:buSzTx/>
              <a:buNone/>
              <a:defRPr sz="2700"/>
            </a:lvl1pPr>
            <a:lvl2pPr marL="0" lvl="1" indent="0" algn="ctr">
              <a:spcBef>
                <a:spcPts val="0"/>
              </a:spcBef>
              <a:buSzTx/>
              <a:buNone/>
              <a:defRPr sz="2700"/>
            </a:lvl2pPr>
            <a:lvl3pPr marL="0" lvl="2" indent="0" algn="ctr">
              <a:spcBef>
                <a:spcPts val="0"/>
              </a:spcBef>
              <a:buSzTx/>
              <a:buNone/>
              <a:defRPr sz="2700"/>
            </a:lvl3pPr>
            <a:lvl4pPr marL="0" lvl="3" indent="0" algn="ctr">
              <a:spcBef>
                <a:spcPts val="0"/>
              </a:spcBef>
              <a:buSzTx/>
              <a:buNone/>
              <a:defRPr sz="2700"/>
            </a:lvl4pPr>
            <a:lvl5pPr marL="0" lvl="4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095B6A83-19F1-4434-847C-3908425D4F4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DAB3BB4F-AAE1-4F70-9CB7-F24237C9C46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在海滩上低飞的苍鹭，前景是低矮的栅栏"/>
          <p:cNvSpPr>
            <a:spLocks noGrp="1"/>
          </p:cNvSpPr>
          <p:nvPr>
            <p:ph type="pic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 lvl="0"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spcBef>
                <a:spcPts val="0"/>
              </a:spcBef>
              <a:buSzTx/>
              <a:buNone/>
              <a:defRPr sz="2700"/>
            </a:lvl1pPr>
            <a:lvl2pPr marL="0" lvl="1" indent="0" algn="ctr">
              <a:spcBef>
                <a:spcPts val="0"/>
              </a:spcBef>
              <a:buSzTx/>
              <a:buNone/>
              <a:defRPr sz="2700"/>
            </a:lvl2pPr>
            <a:lvl3pPr marL="0" lvl="2" indent="0" algn="ctr">
              <a:spcBef>
                <a:spcPts val="0"/>
              </a:spcBef>
              <a:buSzTx/>
              <a:buNone/>
              <a:defRPr sz="2700"/>
            </a:lvl3pPr>
            <a:lvl4pPr marL="0" lvl="3" indent="0" algn="ctr">
              <a:spcBef>
                <a:spcPts val="0"/>
              </a:spcBef>
              <a:buSzTx/>
              <a:buNone/>
              <a:defRPr sz="2700"/>
            </a:lvl4pPr>
            <a:lvl5pPr marL="0" lvl="4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C9D2C615-F393-4787-8352-5C8E9EE37998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5DECCDDE-6CEE-41C8-B1F0-E2585A5B0F4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AF094B4D-FFDD-4809-8499-9B0339C2BFD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通往大海的两座山丘之间的沙路"/>
          <p:cNvSpPr>
            <a:spLocks noGrp="1"/>
          </p:cNvSpPr>
          <p:nvPr>
            <p:ph type="pic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558800" lvl="0" indent="-558800">
              <a:spcBef>
                <a:spcPts val="4500"/>
              </a:spcBef>
              <a:defRPr sz="1900"/>
            </a:lvl1pPr>
            <a:lvl2pPr marL="1117600" lvl="1" indent="-558800">
              <a:spcBef>
                <a:spcPts val="4500"/>
              </a:spcBef>
              <a:defRPr sz="1900"/>
            </a:lvl2pPr>
            <a:lvl3pPr marL="1676400" lvl="2" indent="-558800">
              <a:spcBef>
                <a:spcPts val="4500"/>
              </a:spcBef>
              <a:defRPr sz="1900"/>
            </a:lvl3pPr>
            <a:lvl4pPr marL="2235200" lvl="3" indent="-558800">
              <a:spcBef>
                <a:spcPts val="4500"/>
              </a:spcBef>
              <a:defRPr sz="1900"/>
            </a:lvl4pPr>
            <a:lvl5pPr marL="2794000" lvl="4" indent="-558800">
              <a:spcBef>
                <a:spcPts val="4500"/>
              </a:spcBef>
              <a:defRPr sz="19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23E53238-BCB9-480D-A575-F91A3C88D31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B7E9D714-2FD3-4020-A956-4A81071C80B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通往大海的两座山丘之间的沙路"/>
          <p:cNvSpPr>
            <a:spLocks noGrp="1"/>
          </p:cNvSpPr>
          <p:nvPr>
            <p:ph type="pic" idx="21"/>
          </p:nvPr>
        </p:nvSpPr>
        <p:spPr>
          <a:xfrm>
            <a:off x="7650162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84" name="在海滩上低飞的苍鹭，前景是低矮的栅栏"/>
          <p:cNvSpPr>
            <a:spLocks noGrp="1"/>
          </p:cNvSpPr>
          <p:nvPr>
            <p:ph type="pic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85" name="从草地沙丘上欣赏海滩和大海的视图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6CFCB1AA-B388-4483-8183-A4536CE3AF1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苏子柔"/>
          <p:cNvSpPr txBox="1">
            <a:spLocks noGrp="1"/>
          </p:cNvSpPr>
          <p:nvPr>
            <p:ph type="body" idx="21" hasCustomPrompt="1"/>
          </p:nvPr>
        </p:nvSpPr>
        <p:spPr>
          <a:xfrm>
            <a:off x="1193800" y="4476750"/>
            <a:ext cx="9810750" cy="33655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lv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–苏子柔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idx="22" hasCustomPrompt="1"/>
          </p:nvPr>
        </p:nvSpPr>
        <p:spPr>
          <a:xfrm>
            <a:off x="1193800" y="3006725"/>
            <a:ext cx="9810750" cy="476250"/>
          </a:xfrm>
          <a:prstGeom prst="rect">
            <a:avLst/>
          </a:prstGeom>
        </p:spPr>
        <p:txBody>
          <a:bodyPr>
            <a:spAutoFit/>
          </a:bodyPr>
          <a:lstStyle>
            <a:lvl1pPr marL="0" lvl="0" indent="0" algn="ctr">
              <a:spcBef>
                <a:spcPts val="0"/>
              </a:spcBef>
              <a:buSzTx/>
              <a:buNone/>
              <a:defRPr sz="2400">
                <a:latin typeface="Helvetica Neue Medium" panose="02000503000000020004"/>
                <a:ea typeface="Helvetica Neue Medium" panose="02000503000000020004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AC346830-89A9-484D-93A2-178DE8B40CF1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从草地沙丘上欣赏海滩和大海的视图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/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0A4E2D18-B0A9-4849-BF38-00C7F879A99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62786FB2-FCA9-4C34-94E2-D826DEB18C48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作者和日期"/>
          <p:cNvSpPr txBox="1">
            <a:spLocks noGrp="1"/>
          </p:cNvSpPr>
          <p:nvPr>
            <p:ph type="body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lvl="0" indent="0" defTabSz="701675">
              <a:spcBef>
                <a:spcPts val="0"/>
              </a:spcBef>
              <a:buSzTx/>
              <a:buNone/>
              <a:defRPr sz="1530" b="1"/>
            </a:lvl1pPr>
          </a:lstStyle>
          <a:p>
            <a:r>
              <a:t>作者和日期</a:t>
            </a:r>
          </a:p>
        </p:txBody>
      </p:sp>
      <p:sp>
        <p:nvSpPr>
          <p:cNvPr id="118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0"/>
          </a:xfrm>
          <a:prstGeom prst="rect">
            <a:avLst/>
          </a:prstGeom>
        </p:spPr>
        <p:txBody>
          <a:bodyPr anchor="b"/>
          <a:lstStyle>
            <a:lvl1pPr lvl="0" algn="l" defTabSz="2438400">
              <a:lnSpc>
                <a:spcPct val="80000"/>
              </a:lnSpc>
              <a:defRPr sz="5800" b="1" spc="-232">
                <a:latin typeface="Helvetica Neue" panose="02000503000000020004"/>
                <a:ea typeface="Helvetica Neue" panose="02000503000000020004"/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11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0" cy="952500"/>
          </a:xfrm>
          <a:prstGeom prst="rect">
            <a:avLst/>
          </a:prstGeom>
        </p:spPr>
        <p:txBody>
          <a:bodyPr anchor="t"/>
          <a:lstStyle>
            <a:lvl1pPr marL="0" lvl="0" indent="0">
              <a:spcBef>
                <a:spcPts val="0"/>
              </a:spcBef>
              <a:buSzTx/>
              <a:buNone/>
              <a:defRPr sz="2750" b="1"/>
            </a:lvl1pPr>
            <a:lvl2pPr marL="0" lvl="1" indent="457200">
              <a:spcBef>
                <a:spcPts val="0"/>
              </a:spcBef>
              <a:buSzTx/>
              <a:buNone/>
              <a:defRPr sz="2750" b="1"/>
            </a:lvl2pPr>
            <a:lvl3pPr marL="0" lvl="2" indent="914400">
              <a:spcBef>
                <a:spcPts val="0"/>
              </a:spcBef>
              <a:buSzTx/>
              <a:buNone/>
              <a:defRPr sz="2750" b="1"/>
            </a:lvl3pPr>
            <a:lvl4pPr marL="0" lvl="3" indent="1371600">
              <a:spcBef>
                <a:spcPts val="0"/>
              </a:spcBef>
              <a:buSzTx/>
              <a:buNone/>
              <a:defRPr sz="2750" b="1"/>
            </a:lvl4pPr>
            <a:lvl5pPr marL="0" lvl="4" indent="1828800"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20" name="图像"/>
          <p:cNvPicPr>
            <a:picLocks noChangeAspect="1"/>
          </p:cNvPicPr>
          <p:nvPr/>
        </p:nvPicPr>
        <p:blipFill>
          <a:blip r:embed="rId2"/>
          <a:srcRect l="14016" t="11978" r="25339" b="13084"/>
          <a:stretch>
            <a:fillRect/>
          </a:stretch>
        </p:blipFill>
        <p:spPr>
          <a:xfrm>
            <a:off x="-9238" y="-294164"/>
            <a:ext cx="12210450" cy="7172372"/>
          </a:xfrm>
          <a:prstGeom prst="rect">
            <a:avLst/>
          </a:prstGeom>
          <a:ln w="12700">
            <a:miter/>
          </a:ln>
        </p:spPr>
      </p:pic>
      <p:sp>
        <p:nvSpPr>
          <p:cNvPr id="121" name="幻灯片编号"/>
          <p:cNvSpPr txBox="1">
            <a:spLocks noGrp="1"/>
          </p:cNvSpPr>
          <p:nvPr>
            <p:ph type="sldNum" idx="2"/>
          </p:nvPr>
        </p:nvSpPr>
        <p:spPr>
          <a:xfrm>
            <a:off x="6000750" y="6540500"/>
            <a:ext cx="184252" cy="187300"/>
          </a:xfrm>
          <a:prstGeom prst="rect">
            <a:avLst/>
          </a:prstGeom>
        </p:spPr>
        <p:txBody>
          <a:bodyPr anchor="b"/>
          <a:lstStyle>
            <a:lvl1pPr lvl="0" defTabSz="584200">
              <a:defRPr sz="900">
                <a:latin typeface="Helvetica Neue" panose="02000503000000020004"/>
                <a:ea typeface="Helvetica Neue" panose="02000503000000020004"/>
              </a:defRPr>
            </a:lvl1pPr>
          </a:lstStyle>
          <a:p>
            <a:fld id="{FC8920F1-AFD0-4664-ACBA-028D0233687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6"/>
          <p:cNvPicPr>
            <a:picLocks noChangeAspect="1"/>
          </p:cNvPicPr>
          <p:nvPr/>
        </p:nvPicPr>
        <p:blipFill>
          <a:blip r:embed="rId2"/>
          <a:srcRect t="13750" r="1158"/>
          <a:stretch>
            <a:fillRect/>
          </a:stretch>
        </p:blipFill>
        <p:spPr>
          <a:xfrm>
            <a:off x="327" y="0"/>
            <a:ext cx="12191672" cy="6858000"/>
          </a:xfrm>
          <a:prstGeom prst="rect">
            <a:avLst/>
          </a:prstGeom>
          <a:ln w="12700">
            <a:miter/>
          </a:ln>
        </p:spPr>
      </p:pic>
      <p:sp>
        <p:nvSpPr>
          <p:cNvPr id="1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</p:spPr>
        <p:txBody>
          <a:bodyPr lIns="91439" tIns="91439" rIns="91439" bIns="91439" anchor="b"/>
          <a:lstStyle>
            <a:lvl1pPr lvl="0" defTabSz="1828800">
              <a:lnSpc>
                <a:spcPct val="90000"/>
              </a:lnSpc>
              <a:defRPr sz="6000">
                <a:latin typeface="等线 Light"/>
                <a:ea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lv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2400">
                <a:latin typeface="等线"/>
                <a:ea typeface="等线"/>
              </a:defRPr>
            </a:lvl1pPr>
            <a:lvl2pPr marL="0" lvl="1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2400">
                <a:latin typeface="等线"/>
                <a:ea typeface="等线"/>
              </a:defRPr>
            </a:lvl2pPr>
            <a:lvl3pPr marL="0" lvl="2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2400">
                <a:latin typeface="等线"/>
                <a:ea typeface="等线"/>
              </a:defRPr>
            </a:lvl3pPr>
            <a:lvl4pPr marL="0" lvl="3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2400">
                <a:latin typeface="等线"/>
                <a:ea typeface="等线"/>
              </a:defRPr>
            </a:lvl4pPr>
            <a:lvl5pPr marL="0" lvl="4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2400">
                <a:latin typeface="等线"/>
                <a:ea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1" name="幻灯片编号"/>
          <p:cNvSpPr txBox="1">
            <a:spLocks noGrp="1"/>
          </p:cNvSpPr>
          <p:nvPr>
            <p:ph type="sldNum" idx="2"/>
          </p:nvPr>
        </p:nvSpPr>
        <p:spPr>
          <a:xfrm>
            <a:off x="8610600" y="6356350"/>
            <a:ext cx="352063" cy="364490"/>
          </a:xfrm>
          <a:prstGeom prst="rect">
            <a:avLst/>
          </a:prstGeom>
        </p:spPr>
        <p:txBody>
          <a:bodyPr lIns="91439" tIns="91439" rIns="91439" bIns="91439"/>
          <a:lstStyle>
            <a:lvl1pPr lvl="0" algn="l" defTabSz="1828800">
              <a:defRPr sz="1800">
                <a:latin typeface="等线"/>
                <a:ea typeface="等线"/>
              </a:defRPr>
            </a:lvl1pPr>
          </a:lstStyle>
          <a:p>
            <a:fld id="{AAE446A3-E2FC-4BF5-B687-1A455143826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lvl="0" algn="l" defTabSz="1828800">
              <a:lnSpc>
                <a:spcPct val="90000"/>
              </a:lnSpc>
              <a:defRPr sz="4400">
                <a:latin typeface="等线 Light"/>
                <a:ea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lvl="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 panose="020B0604020202020204"/>
              <a:defRPr sz="2800">
                <a:latin typeface="等线"/>
                <a:ea typeface="等线"/>
              </a:defRPr>
            </a:lvl1pPr>
            <a:lvl2pPr marL="990600" lvl="1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 panose="020B0604020202020204"/>
              <a:defRPr sz="2800">
                <a:latin typeface="等线"/>
                <a:ea typeface="等线"/>
              </a:defRPr>
            </a:lvl2pPr>
            <a:lvl3pPr marL="1554480" lvl="2" indent="-64008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 panose="020B0604020202020204"/>
              <a:defRPr sz="2800">
                <a:latin typeface="等线"/>
                <a:ea typeface="等线"/>
              </a:defRPr>
            </a:lvl3pPr>
            <a:lvl4pPr marL="2082800" lvl="3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 panose="020B0604020202020204"/>
              <a:defRPr sz="2800">
                <a:latin typeface="等线"/>
                <a:ea typeface="等线"/>
              </a:defRPr>
            </a:lvl4pPr>
            <a:lvl5pPr marL="2540000" lvl="4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 panose="020B0604020202020204"/>
              <a:defRPr sz="2800">
                <a:latin typeface="等线"/>
                <a:ea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0" name="幻灯片编号"/>
          <p:cNvSpPr txBox="1">
            <a:spLocks noGrp="1"/>
          </p:cNvSpPr>
          <p:nvPr>
            <p:ph type="sldNum" idx="2"/>
          </p:nvPr>
        </p:nvSpPr>
        <p:spPr>
          <a:xfrm>
            <a:off x="11086494" y="6401118"/>
            <a:ext cx="267306" cy="275590"/>
          </a:xfrm>
          <a:prstGeom prst="rect">
            <a:avLst/>
          </a:prstGeom>
        </p:spPr>
        <p:txBody>
          <a:bodyPr lIns="91439" tIns="91439" rIns="91439" bIns="91439" anchor="ctr"/>
          <a:lstStyle>
            <a:lvl1pPr lvl="0" algn="r" defTabSz="1828800">
              <a:defRPr>
                <a:solidFill>
                  <a:srgbClr val="888888"/>
                </a:solidFill>
                <a:latin typeface="等线"/>
                <a:ea typeface="等线"/>
              </a:defRPr>
            </a:lvl1pPr>
          </a:lstStyle>
          <a:p>
            <a:fld id="{0A81BB19-5DC5-44FD-9A47-767858EA711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471199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对比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23106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723106"/>
            <a:ext cx="6172200" cy="5411787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323306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727075"/>
            <a:ext cx="6172200" cy="5403850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表格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" name="文本占位符 3"/>
          <p:cNvSpPr>
            <a:spLocks noGrp="1"/>
          </p:cNvSpPr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7" name="表格占位符 6"/>
          <p:cNvSpPr>
            <a:spLocks noGrp="1"/>
          </p:cNvSpPr>
          <p:nvPr>
            <p:ph type="tbl" idx="10"/>
          </p:nvPr>
        </p:nvSpPr>
        <p:spPr>
          <a:xfrm>
            <a:off x="5172891" y="719137"/>
            <a:ext cx="6179322" cy="541972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lvl="0" algn="l" defTabSz="914400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/>
          <a:ea typeface="微软雅黑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1000"/>
        </a:spcBef>
        <a:buFont typeface="微软雅黑" panose="020B0503020204020204" charset="-122"/>
        <a:buChar char="•"/>
        <a:defRPr sz="2800" kern="1200">
          <a:solidFill>
            <a:schemeClr val="tx1"/>
          </a:solidFill>
          <a:latin typeface="微软雅黑"/>
          <a:ea typeface="微软雅黑"/>
        </a:defRPr>
      </a:lvl1pPr>
      <a:lvl2pPr marL="685800" lvl="1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2400" kern="12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2000" kern="12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4pPr>
      <a:lvl5pPr marL="2057400" lvl="4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5pPr>
      <a:lvl6pPr marL="2514600" lvl="5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6pPr>
      <a:lvl7pPr marL="2971800" lvl="6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7pPr>
      <a:lvl8pPr marL="3429000" lvl="7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8pPr>
      <a:lvl9pPr marL="3886200" lvl="8" indent="-228600" algn="l" defTabSz="914400">
        <a:lnSpc>
          <a:spcPct val="130000"/>
        </a:lnSpc>
        <a:spcBef>
          <a:spcPts val="500"/>
        </a:spcBef>
        <a:buFont typeface="微软雅黑" panose="020B0503020204020204" charset="-122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9pPr>
    </p:bodyStyle>
    <p:otherStyle>
      <a:lvl1pPr marL="0" lvl="0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1pPr>
      <a:lvl2pPr marL="457200" lvl="1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2pPr>
      <a:lvl3pPr marL="914400" lvl="2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3pPr>
      <a:lvl4pPr marL="1371600" lvl="3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4pPr>
      <a:lvl5pPr marL="1828800" lvl="4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5pPr>
      <a:lvl6pPr marL="2286000" lvl="5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6pPr>
      <a:lvl7pPr marL="2743200" lvl="6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7pPr>
      <a:lvl8pPr marL="3200400" lvl="7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8pPr>
      <a:lvl9pPr marL="3657600" lvl="8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/>
          </a:ln>
        </p:spPr>
        <p:txBody>
          <a:bodyPr lIns="25400" tIns="25400" rIns="25400" bIns="254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/>
          </a:ln>
        </p:spPr>
        <p:txBody>
          <a:bodyPr lIns="25400" tIns="25400" rIns="25400" bIns="254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  <a:ln w="12700">
            <a:miter/>
          </a:ln>
        </p:spPr>
        <p:txBody>
          <a:bodyPr wrap="none" lIns="25400" tIns="25400" rIns="25400" bIns="25400">
            <a:spAutoFit/>
          </a:bodyPr>
          <a:lstStyle>
            <a:lvl1pPr lvl="0">
              <a:defRPr sz="1200" b="0">
                <a:latin typeface="Helvetica Neue Light" panose="02000503000000020004"/>
                <a:ea typeface="Helvetica Neue Light" panose="02000503000000020004"/>
              </a:defRPr>
            </a:lvl1pPr>
          </a:lstStyle>
          <a:p>
            <a:fld id="{6088D32D-13C2-40A4-9091-F0C128FC49EE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marL="0" lvl="0" indent="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1pPr>
      <a:lvl2pPr marL="0" lvl="1" indent="4572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2pPr>
      <a:lvl3pPr marL="0" lvl="2" indent="9144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3pPr>
      <a:lvl4pPr marL="0" lvl="3" indent="13716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4pPr>
      <a:lvl5pPr marL="0" lvl="4" indent="18288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5pPr>
      <a:lvl6pPr marL="0" lvl="5" indent="22860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6pPr>
      <a:lvl7pPr marL="0" lvl="6" indent="27432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7pPr>
      <a:lvl8pPr marL="0" lvl="7" indent="32004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8pPr>
      <a:lvl9pPr marL="0" lvl="8" indent="3657600" algn="ctr" defTabSz="825500">
        <a:lnSpc>
          <a:spcPct val="100000"/>
        </a:lnSpc>
        <a:spcBef>
          <a:spcPts val="0"/>
        </a:spcBef>
        <a:spcAft>
          <a:spcPts val="0"/>
        </a:spcAft>
        <a:defRPr sz="11200" b="0" i="0" u="none" strike="noStrike" spc="0" baseline="0">
          <a:solidFill>
            <a:srgbClr val="000000"/>
          </a:solidFill>
          <a:latin typeface="Helvetica Neue Medium" panose="02000503000000020004"/>
          <a:ea typeface="Helvetica Neue Medium" panose="02000503000000020004"/>
        </a:defRPr>
      </a:lvl9pPr>
    </p:titleStyle>
    <p:bodyStyle>
      <a:lvl1pPr marL="635000" lvl="0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1pPr>
      <a:lvl2pPr marL="1270000" lvl="1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2pPr>
      <a:lvl3pPr marL="1905000" lvl="2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3pPr>
      <a:lvl4pPr marL="2540000" lvl="3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4pPr>
      <a:lvl5pPr marL="3175000" lvl="4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5pPr>
      <a:lvl6pPr marL="3810000" lvl="5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6pPr>
      <a:lvl7pPr marL="4445000" lvl="6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7pPr>
      <a:lvl8pPr marL="5080000" lvl="7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8pPr>
      <a:lvl9pPr marL="5715000" lvl="8" indent="-635000" algn="l" defTabSz="825500">
        <a:lnSpc>
          <a:spcPct val="100000"/>
        </a:lnSpc>
        <a:spcBef>
          <a:spcPts val="5900"/>
        </a:spcBef>
        <a:spcAft>
          <a:spcPts val="0"/>
        </a:spcAft>
        <a:defRPr sz="5200" b="0" i="0" u="none" strike="noStrike" spc="0" baseline="0">
          <a:solidFill>
            <a:srgbClr val="000000"/>
          </a:solidFill>
          <a:latin typeface="Helvetica Neue" panose="02000503000000020004"/>
          <a:ea typeface="Helvetica Neue" panose="02000503000000020004"/>
        </a:defRPr>
      </a:lvl9pPr>
    </p:bodyStyle>
    <p:otherStyle>
      <a:lvl1pPr marL="0" lvl="0" indent="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1pPr>
      <a:lvl2pPr marL="0" lvl="1" indent="4572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2pPr>
      <a:lvl3pPr marL="0" lvl="2" indent="9144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3pPr>
      <a:lvl4pPr marL="0" lvl="3" indent="13716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4pPr>
      <a:lvl5pPr marL="0" lvl="4" indent="18288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5pPr>
      <a:lvl6pPr marL="0" lvl="5" indent="22860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6pPr>
      <a:lvl7pPr marL="0" lvl="6" indent="27432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7pPr>
      <a:lvl8pPr marL="0" lvl="7" indent="32004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8pPr>
      <a:lvl9pPr marL="0" lvl="8" indent="3657600" algn="ctr" defTabSz="825500">
        <a:lnSpc>
          <a:spcPct val="100000"/>
        </a:lnSpc>
        <a:spcBef>
          <a:spcPts val="0"/>
        </a:spcBef>
        <a:spcAft>
          <a:spcPts val="0"/>
        </a:spcAft>
        <a:defRPr sz="2400" b="0" i="0" u="none" strike="noStrike" spc="0" baseline="0">
          <a:solidFill>
            <a:schemeClr val="tx1"/>
          </a:solidFill>
          <a:latin typeface="Helvetica Neue Medium" panose="02000503000000020004"/>
          <a:ea typeface="Helvetica Neue Medium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606" y="361577"/>
            <a:ext cx="1033486" cy="350141"/>
          </a:xfrm>
          <a:prstGeom prst="rect">
            <a:avLst/>
          </a:prstGeom>
          <a:ln w="12700">
            <a:miter/>
          </a:ln>
        </p:spPr>
      </p:pic>
      <p:sp>
        <p:nvSpPr>
          <p:cNvPr id="150" name="创投计划二期规划"/>
          <p:cNvSpPr txBox="1"/>
          <p:nvPr/>
        </p:nvSpPr>
        <p:spPr>
          <a:xfrm>
            <a:off x="788503" y="2354696"/>
            <a:ext cx="5602605" cy="801370"/>
          </a:xfrm>
          <a:prstGeom prst="rect">
            <a:avLst/>
          </a:prstGeom>
          <a:ln w="12700">
            <a:miter/>
          </a:ln>
        </p:spPr>
        <p:txBody>
          <a:bodyPr wrap="none" lIns="25400" tIns="25400" rIns="25400" bIns="25400" anchor="ctr">
            <a:spAutoFit/>
          </a:bodyPr>
          <a:lstStyle>
            <a:lvl1pPr lvl="0" algn="l" defTabSz="2438400">
              <a:lnSpc>
                <a:spcPct val="80000"/>
              </a:lnSpc>
              <a:defRPr sz="6100" b="0">
                <a:solidFill>
                  <a:srgbClr val="FFFFFF"/>
                </a:solidFill>
                <a:latin typeface="腾讯体 W7"/>
                <a:ea typeface="腾讯体 W7"/>
              </a:defRPr>
            </a:lvl1pPr>
          </a:lstStyle>
          <a:p>
            <a:pPr marL="0" lvl="0" indent="0" algn="l" defTabSz="2438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61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/>
                <a:ea typeface="微软雅黑"/>
              </a:rPr>
              <a:t>XXX</a:t>
            </a:r>
            <a:r>
              <a:rPr lang="zh-CN" sz="61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/>
                <a:ea typeface="微软雅黑"/>
              </a:rPr>
              <a:t>项目计划书</a:t>
            </a:r>
          </a:p>
        </p:txBody>
      </p:sp>
      <p:sp>
        <p:nvSpPr>
          <p:cNvPr id="151" name="object 16"/>
          <p:cNvSpPr txBox="1"/>
          <p:nvPr/>
        </p:nvSpPr>
        <p:spPr>
          <a:xfrm>
            <a:off x="857043" y="3419438"/>
            <a:ext cx="7509490" cy="1393587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lvl="0" indent="7620" algn="l" defTabSz="1828800">
              <a:defRPr sz="2400" b="0">
                <a:solidFill>
                  <a:srgbClr val="FFFFFF"/>
                </a:solidFill>
                <a:latin typeface="微软雅黑"/>
                <a:ea typeface="微软雅黑"/>
              </a:defRPr>
            </a:lvl1pPr>
          </a:lstStyle>
          <a:p>
            <a:pPr marL="0" lvl="0" indent="7620" algn="l" defTabSz="1828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4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/>
                <a:ea typeface="微软雅黑"/>
              </a:rPr>
              <a:t>2022.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/>
                <a:ea typeface="微软雅黑"/>
              </a:rPr>
              <a:t>12</a:t>
            </a:r>
          </a:p>
          <a:p>
            <a:pPr marL="0" lvl="0" indent="7620" algn="l" defTabSz="1828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latin typeface="Times New Roman" panose="02020603050405020304"/>
                <a:ea typeface="微软雅黑"/>
              </a:rPr>
              <a:t>XXX </a:t>
            </a:r>
            <a:r>
              <a:rPr lang="zh-CN">
                <a:latin typeface="Times New Roman" panose="02020603050405020304"/>
                <a:ea typeface="微软雅黑"/>
              </a:rPr>
              <a:t>项目团队</a:t>
            </a:r>
            <a:endParaRPr 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/>
              <a:ea typeface="微软雅黑"/>
            </a:endParaRPr>
          </a:p>
          <a:p>
            <a:pPr marL="0" lvl="0" indent="7620" algn="l" defTabSz="1828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latin typeface="Times New Roman" panose="02020603050405020304"/>
              <a:ea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/>
        </p:nvSpPr>
        <p:spPr>
          <a:xfrm>
            <a:off x="551815" y="650715"/>
            <a:ext cx="1344295" cy="1055370"/>
          </a:xfrm>
          <a:ln w="12700">
            <a:miter/>
          </a:ln>
        </p:spPr>
        <p:txBody>
          <a:bodyPr lIns="0" tIns="0" rIns="0" bIns="0">
            <a:spAutoFit/>
          </a:bodyPr>
          <a:lstStyle>
            <a:lvl1pPr lvl="0" algn="l" defTabSz="914400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ea typeface="微软雅黑"/>
              </a:defRPr>
            </a:lvl1pPr>
          </a:lstStyle>
          <a:p>
            <a:pPr indent="6350" defTabSz="1828800">
              <a:lnSpc>
                <a:spcPct val="130000"/>
              </a:lnSpc>
              <a:spcBef>
                <a:spcPts val="2800"/>
              </a:spcBef>
            </a:pPr>
            <a:r>
              <a:rPr lang="zh-CN" sz="2750" b="0" spc="0">
                <a:solidFill>
                  <a:srgbClr val="0152D9"/>
                </a:solidFill>
                <a:latin typeface="Times New Roman" panose="02020603050405020304"/>
                <a:ea typeface="微软雅黑"/>
              </a:rPr>
              <a:t>目录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1833930" y="2882583"/>
            <a:ext cx="2487699" cy="18846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项目概述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公益价值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解决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方案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4778023" y="2091759"/>
            <a:ext cx="3092350" cy="6625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团队介绍</a:t>
            </a:r>
          </a:p>
        </p:txBody>
      </p:sp>
      <p:sp>
        <p:nvSpPr>
          <p:cNvPr id="14" name="文本框 18"/>
          <p:cNvSpPr txBox="1"/>
          <p:nvPr/>
        </p:nvSpPr>
        <p:spPr>
          <a:xfrm>
            <a:off x="1833930" y="2265114"/>
            <a:ext cx="1620957" cy="59785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r>
              <a:rPr lang="zh-CN" sz="2800" b="1" dirty="0"/>
              <a:t>项目</a:t>
            </a:r>
            <a:r>
              <a:rPr lang="zh-CN" altLang="en-US" sz="2800" b="1" dirty="0"/>
              <a:t>介绍</a:t>
            </a:r>
            <a:endParaRPr lang="zh-CN" sz="2800" b="1" dirty="0"/>
          </a:p>
        </p:txBody>
      </p:sp>
      <p:sp>
        <p:nvSpPr>
          <p:cNvPr id="27" name="文本框 21"/>
          <p:cNvSpPr txBox="1"/>
          <p:nvPr/>
        </p:nvSpPr>
        <p:spPr>
          <a:xfrm>
            <a:off x="4778023" y="2423035"/>
            <a:ext cx="2540000" cy="19380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lnSpc>
                <a:spcPct val="150000"/>
              </a:lnSpc>
            </a:pP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项目团队介绍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知识产权展示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2000"/>
          </a:p>
        </p:txBody>
      </p:sp>
      <p:sp>
        <p:nvSpPr>
          <p:cNvPr id="28" name="圆角矩形 10"/>
          <p:cNvSpPr/>
          <p:nvPr/>
        </p:nvSpPr>
        <p:spPr>
          <a:xfrm>
            <a:off x="1207185" y="2295594"/>
            <a:ext cx="558800" cy="47434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9pPr>
          </a:lstStyle>
          <a:p>
            <a:pPr algn="ctr"/>
            <a:r>
              <a:rPr lang="zh-CN" sz="2800" b="1" dirty="0"/>
              <a:t>一</a:t>
            </a:r>
          </a:p>
        </p:txBody>
      </p:sp>
      <p:sp>
        <p:nvSpPr>
          <p:cNvPr id="30" name="圆角矩形 12"/>
          <p:cNvSpPr/>
          <p:nvPr/>
        </p:nvSpPr>
        <p:spPr>
          <a:xfrm>
            <a:off x="4122702" y="2311469"/>
            <a:ext cx="558800" cy="44284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微软雅黑"/>
                <a:ea typeface="微软雅黑"/>
              </a:defRPr>
            </a:lvl9pPr>
          </a:lstStyle>
          <a:p>
            <a:pPr algn="ctr"/>
            <a:r>
              <a:rPr lang="zh-CN" altLang="en-US" sz="2800" b="1" dirty="0"/>
              <a:t>二</a:t>
            </a:r>
            <a:endParaRPr lang="zh-CN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1"/>
          <p:cNvSpPr txBox="1"/>
          <p:nvPr/>
        </p:nvSpPr>
        <p:spPr>
          <a:xfrm>
            <a:off x="408482" y="530131"/>
            <a:ext cx="4484371" cy="549910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lvl="0" indent="6350" defTabSz="1828800">
              <a:lnSpc>
                <a:spcPct val="130000"/>
              </a:lnSpc>
              <a:spcBef>
                <a:spcPts val="2800"/>
              </a:spcBef>
              <a:buNone/>
              <a:defRPr sz="2750" b="0" u="none" strike="noStrike" spc="0" baseline="0">
                <a:solidFill>
                  <a:srgbClr val="0152D9"/>
                </a:solidFill>
                <a:latin typeface="Lantinghei SC Heavy"/>
                <a:ea typeface="微软雅黑"/>
              </a:defRPr>
            </a:lvl1pPr>
          </a:lstStyle>
          <a:p>
            <a:r>
              <a:rPr lang="zh-CN">
                <a:latin typeface="Times New Roman" panose="02020603050405020304"/>
                <a:ea typeface="微软雅黑"/>
              </a:rPr>
              <a:t>项目概述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25892" y="1952744"/>
            <a:ext cx="8667014" cy="272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dirty="0"/>
              <a:t>重点内容</a:t>
            </a:r>
            <a:r>
              <a:rPr lang="zh-CN" sz="2000" dirty="0"/>
              <a:t>（</a:t>
            </a:r>
            <a:r>
              <a:rPr lang="zh-CN" sz="2000" i="0" u="none" strike="noStrike" spc="0" baseline="0" dirty="0">
                <a:solidFill>
                  <a:schemeClr val="tx1"/>
                </a:solidFill>
                <a:effectLst/>
                <a:latin typeface="Times New Roman" panose="02020603050405020304"/>
                <a:ea typeface="微软雅黑"/>
              </a:rPr>
              <a:t>仅供参考，可根据项目实际情况进行调整，后同</a:t>
            </a:r>
            <a:r>
              <a:rPr lang="zh-CN" sz="2000" dirty="0"/>
              <a:t>）</a:t>
            </a:r>
            <a:r>
              <a:rPr lang="zh-CN" sz="2400" b="1" dirty="0"/>
              <a:t>：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简要说明该项目是一个什么样的项目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概述项目涉及的公益领域及受益对象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概述对服务对象的真实需求展开的调研分析结果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描述项目希望达到的最终目标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1"/>
          <p:cNvSpPr txBox="1"/>
          <p:nvPr/>
        </p:nvSpPr>
        <p:spPr>
          <a:xfrm>
            <a:off x="408482" y="530131"/>
            <a:ext cx="4484371" cy="183255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lvl="0" indent="6350" defTabSz="1828800">
              <a:lnSpc>
                <a:spcPct val="130000"/>
              </a:lnSpc>
              <a:spcBef>
                <a:spcPts val="2800"/>
              </a:spcBef>
              <a:buNone/>
              <a:defRPr sz="2750" b="0" u="none" strike="noStrike" spc="0" baseline="0">
                <a:solidFill>
                  <a:srgbClr val="0152D9"/>
                </a:solidFill>
                <a:latin typeface="Lantinghei SC Heavy"/>
                <a:ea typeface="微软雅黑"/>
              </a:defRPr>
            </a:lvl1pPr>
          </a:lstStyle>
          <a:p>
            <a:r>
              <a:rPr lang="zh-CN">
                <a:latin typeface="Times New Roman" panose="02020603050405020304"/>
                <a:ea typeface="微软雅黑"/>
              </a:rPr>
              <a:t>项目公益价值</a:t>
            </a:r>
            <a:endParaRPr lang="en-US">
              <a:latin typeface="Times New Roman" panose="02020603050405020304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5892" y="1952744"/>
            <a:ext cx="10033000" cy="264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sz="2400" b="1"/>
              <a:t>重点内容：</a:t>
            </a:r>
            <a:endParaRPr lang="en-US" sz="2400" b="1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>
                <a:solidFill>
                  <a:srgbClr val="404040"/>
                </a:solidFill>
              </a:rPr>
              <a:t>概述公益项目的战略方向及其与国家政策</a:t>
            </a:r>
            <a:r>
              <a:rPr lang="en-US" sz="2400" b="1">
                <a:solidFill>
                  <a:srgbClr val="404040"/>
                </a:solidFill>
              </a:rPr>
              <a:t>/</a:t>
            </a:r>
            <a:r>
              <a:rPr lang="zh-CN" sz="2400" b="1">
                <a:solidFill>
                  <a:srgbClr val="404040"/>
                </a:solidFill>
              </a:rPr>
              <a:t>社会趋势的契合度</a:t>
            </a:r>
            <a:endParaRPr lang="en-US" sz="2400" b="1">
              <a:solidFill>
                <a:srgbClr val="40404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>
                <a:solidFill>
                  <a:srgbClr val="404040"/>
                </a:solidFill>
              </a:rPr>
              <a:t>描述项目给受益群体带来的长期的正向影响</a:t>
            </a:r>
            <a:endParaRPr lang="en-US" sz="2400" b="1">
              <a:solidFill>
                <a:srgbClr val="40404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>
                <a:solidFill>
                  <a:srgbClr val="404040"/>
                </a:solidFill>
              </a:rPr>
              <a:t>概述项目的可持续性和推广性，及长期开展的可能性</a:t>
            </a:r>
            <a:endParaRPr lang="en-US" sz="2400" b="1">
              <a:solidFill>
                <a:srgbClr val="40404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sz="2400" b="1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1"/>
          <p:cNvSpPr txBox="1"/>
          <p:nvPr/>
        </p:nvSpPr>
        <p:spPr>
          <a:xfrm>
            <a:off x="408482" y="530131"/>
            <a:ext cx="4484371" cy="496290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lvl="0" indent="6350" defTabSz="1828800">
              <a:lnSpc>
                <a:spcPct val="130000"/>
              </a:lnSpc>
              <a:spcBef>
                <a:spcPts val="2800"/>
              </a:spcBef>
              <a:buNone/>
              <a:defRPr sz="2750" b="0" u="none" strike="noStrike" spc="0" baseline="0">
                <a:solidFill>
                  <a:srgbClr val="0152D9"/>
                </a:solidFill>
                <a:latin typeface="Lantinghei SC Heavy"/>
                <a:ea typeface="微软雅黑"/>
              </a:defRPr>
            </a:lvl1pPr>
          </a:lstStyle>
          <a:p>
            <a:r>
              <a:rPr lang="zh-CN" dirty="0">
                <a:latin typeface="Times New Roman" panose="02020603050405020304"/>
                <a:ea typeface="微软雅黑"/>
              </a:rPr>
              <a:t>项目方案</a:t>
            </a:r>
            <a:endParaRPr lang="en-US" dirty="0">
              <a:latin typeface="Times New Roman" panose="02020603050405020304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5892" y="1952744"/>
            <a:ext cx="10026968" cy="216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dirty="0"/>
              <a:t>重点内容：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详细展示该项目的解决方案（功能分析、产品原型、交互流程）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详细阐述项目所用的技术理念、手段及与公益问题的匹配度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描述技术创新性及可行性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1"/>
          <p:cNvSpPr txBox="1"/>
          <p:nvPr/>
        </p:nvSpPr>
        <p:spPr>
          <a:xfrm>
            <a:off x="408482" y="530131"/>
            <a:ext cx="4484371" cy="183255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lvl="0" indent="6350" defTabSz="1828800">
              <a:lnSpc>
                <a:spcPct val="130000"/>
              </a:lnSpc>
              <a:spcBef>
                <a:spcPts val="2800"/>
              </a:spcBef>
              <a:buNone/>
              <a:defRPr sz="2750" b="0" u="none" strike="noStrike" spc="0" baseline="0">
                <a:solidFill>
                  <a:srgbClr val="0152D9"/>
                </a:solidFill>
                <a:latin typeface="Lantinghei SC Heavy"/>
                <a:ea typeface="微软雅黑"/>
              </a:defRPr>
            </a:lvl1pPr>
          </a:lstStyle>
          <a:p>
            <a:r>
              <a:rPr lang="zh-CN">
                <a:latin typeface="Times New Roman" panose="02020603050405020304"/>
                <a:ea typeface="微软雅黑"/>
              </a:rPr>
              <a:t>项目团队介绍</a:t>
            </a:r>
            <a:endParaRPr lang="en-US">
              <a:latin typeface="Times New Roman" panose="02020603050405020304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9137" y="1728742"/>
            <a:ext cx="9404350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404040"/>
              </a:solidFill>
            </a:endParaRPr>
          </a:p>
          <a:p>
            <a:pPr lvl="0">
              <a:lnSpc>
                <a:spcPct val="150000"/>
              </a:lnSpc>
            </a:pPr>
            <a:endParaRPr lang="zh-CN" sz="2400" b="1" dirty="0">
              <a:solidFill>
                <a:srgbClr val="40404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15EB2A-CCE7-72D1-F985-BC5DE041B624}"/>
              </a:ext>
            </a:extLst>
          </p:cNvPr>
          <p:cNvSpPr txBox="1"/>
          <p:nvPr/>
        </p:nvSpPr>
        <p:spPr>
          <a:xfrm>
            <a:off x="1425892" y="1952744"/>
            <a:ext cx="10026968" cy="216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dirty="0"/>
              <a:t>重点内容：</a:t>
            </a:r>
            <a:endParaRPr lang="en-US" sz="2400" b="1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400" b="1" dirty="0">
                <a:solidFill>
                  <a:srgbClr val="404040"/>
                </a:solidFill>
              </a:rPr>
              <a:t>介绍负责人及团队成员、是否有相关技术背景及经验</a:t>
            </a:r>
            <a:endParaRPr lang="en-US" altLang="zh-CN" sz="2400" b="1" dirty="0">
              <a:solidFill>
                <a:srgbClr val="40404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400" b="1" dirty="0">
                <a:solidFill>
                  <a:srgbClr val="404040"/>
                </a:solidFill>
              </a:rPr>
              <a:t>介绍团队目前已有的相关公益合作资源（如有）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400" b="1" dirty="0">
                <a:solidFill>
                  <a:srgbClr val="404040"/>
                </a:solidFill>
              </a:rPr>
              <a:t>项目团队的成功案例（如有）</a:t>
            </a:r>
            <a:endParaRPr lang="en-US" altLang="zh-CN" sz="2400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1"/>
          <p:cNvSpPr txBox="1"/>
          <p:nvPr/>
        </p:nvSpPr>
        <p:spPr>
          <a:xfrm>
            <a:off x="408482" y="530131"/>
            <a:ext cx="4489450" cy="546100"/>
          </a:xfrm>
          <a:prstGeom prst="rect">
            <a:avLst/>
          </a:prstGeom>
          <a:ln w="12700">
            <a:miter/>
          </a:ln>
        </p:spPr>
        <p:txBody>
          <a:bodyPr lIns="0" tIns="0" rIns="0" bIns="0">
            <a:spAutoFit/>
          </a:bodyPr>
          <a:lstStyle>
            <a:lvl1pPr marL="0" lvl="0" indent="6350" algn="l" defTabSz="1828800">
              <a:lnSpc>
                <a:spcPct val="130000"/>
              </a:lnSpc>
              <a:spcBef>
                <a:spcPts val="2800"/>
              </a:spcBef>
              <a:buNone/>
              <a:defRPr sz="2750" b="0" u="none" strike="noStrike" kern="1200" spc="0" baseline="0">
                <a:solidFill>
                  <a:srgbClr val="0152D9"/>
                </a:solidFill>
                <a:latin typeface="Lantinghei SC Heavy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lvl="0"/>
            <a:r>
              <a:rPr lang="zh-CN">
                <a:latin typeface="Times New Roman" panose="02020603050405020304"/>
                <a:ea typeface="微软雅黑"/>
              </a:rPr>
              <a:t>知识产权展示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9137" y="1728742"/>
            <a:ext cx="940435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400" b="1" dirty="0">
                <a:solidFill>
                  <a:srgbClr val="404040"/>
                </a:solidFill>
              </a:rPr>
              <a:t>知识产权佐证（如有）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30445" y="3105834"/>
            <a:ext cx="21339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/>
              <a:t>Thanks</a:t>
            </a:r>
            <a:r>
              <a:rPr lang="zh-CN" sz="3600" b="1"/>
              <a:t>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e03974-7ca0-4c06-8e39-f9774e5ccada"/>
  <p:tag name="COMMONDATA" val="eyJoZGlkIjoiMTgyY2Y5Y2UxZjkwY2NiYzg1MTM4ZmQzOTFhYWJhY2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224</Words>
  <Application>Microsoft Macintosh PowerPoint</Application>
  <PresentationFormat>宽屏</PresentationFormat>
  <Paragraphs>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Helvetica Neue</vt:lpstr>
      <vt:lpstr>Helvetica Neue Light</vt:lpstr>
      <vt:lpstr>Helvetica Neue Medium</vt:lpstr>
      <vt:lpstr>Times New Roman</vt:lpstr>
      <vt:lpstr>Wingdings</vt:lpstr>
      <vt:lpstr>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T100436</cp:lastModifiedBy>
  <cp:revision>13</cp:revision>
  <dcterms:created xsi:type="dcterms:W3CDTF">2022-11-25T09:30:19Z</dcterms:created>
  <dcterms:modified xsi:type="dcterms:W3CDTF">2023-12-11T09:02:59Z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733DE4CB90864098BA21BB6AFA9A0B47</vt:lpwstr>
  </property>
  <property fmtid="{D5CDD505-2E9C-101B-9397-08002B2CF9AE}" pid="3" name="KSOProductBuildVer">
    <vt:lpwstr>2052-4.6.1.7451</vt:lpwstr>
  </property>
</Properties>
</file>